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  <p:sldMasterId id="2147483802" r:id="rId4"/>
  </p:sldMasterIdLst>
  <p:notesMasterIdLst>
    <p:notesMasterId r:id="rId16"/>
  </p:notesMasterIdLst>
  <p:sldIdLst>
    <p:sldId id="361" r:id="rId5"/>
    <p:sldId id="257" r:id="rId6"/>
    <p:sldId id="262" r:id="rId7"/>
    <p:sldId id="365" r:id="rId8"/>
    <p:sldId id="363" r:id="rId9"/>
    <p:sldId id="366" r:id="rId10"/>
    <p:sldId id="271" r:id="rId11"/>
    <p:sldId id="364" r:id="rId12"/>
    <p:sldId id="302" r:id="rId13"/>
    <p:sldId id="305" r:id="rId14"/>
    <p:sldId id="306" r:id="rId15"/>
  </p:sldIdLst>
  <p:sldSz cx="9144000" cy="5143500" type="screen16x9"/>
  <p:notesSz cx="6858000" cy="9144000"/>
  <p:embeddedFontLst>
    <p:embeddedFont>
      <p:font typeface="Anton" pitchFamily="2" charset="0"/>
      <p:regular r:id="rId17"/>
    </p:embeddedFon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Helvetica Neue Light" panose="020B0604020202020204" charset="0"/>
      <p:regular r:id="rId22"/>
      <p:bold r:id="rId23"/>
      <p:italic r:id="rId24"/>
      <p:boldItalic r:id="rId25"/>
    </p:embeddedFont>
    <p:embeddedFont>
      <p:font typeface="Ink Free" panose="03080402000500000000" pitchFamily="66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963521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b7b58267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b7b58267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b7b58267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b7b58267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087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24cbfe83dc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g124cbfe83dc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DE2070C3-FF3C-84BA-A306-CADB0DC9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>
            <a:extLst>
              <a:ext uri="{FF2B5EF4-FFF2-40B4-BE49-F238E27FC236}">
                <a16:creationId xmlns:a16="http://schemas.microsoft.com/office/drawing/2014/main" id="{A47D1F52-8A9D-931D-CB66-0D97FA708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>
            <a:extLst>
              <a:ext uri="{FF2B5EF4-FFF2-40B4-BE49-F238E27FC236}">
                <a16:creationId xmlns:a16="http://schemas.microsoft.com/office/drawing/2014/main" id="{F1F772A5-03B2-D0B9-84F1-0C74C7F6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28610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7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14700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6" r:id="rId5"/>
    <p:sldLayoutId id="2147483718" r:id="rId6"/>
    <p:sldLayoutId id="2147483719" r:id="rId7"/>
    <p:sldLayoutId id="2147483721" r:id="rId8"/>
    <p:sldLayoutId id="214748380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1" r:id="rId4"/>
    <p:sldLayoutId id="214748379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05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065654" y="1168980"/>
            <a:ext cx="6490178" cy="107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05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1A0DCD0A-C71C-56AD-1FE3-D76D1FAF8AF9}"/>
              </a:ext>
            </a:extLst>
          </p:cNvPr>
          <p:cNvSpPr txBox="1"/>
          <p:nvPr/>
        </p:nvSpPr>
        <p:spPr>
          <a:xfrm rot="21177530">
            <a:off x="6205924" y="994902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API </a:t>
            </a:r>
            <a:r>
              <a:rPr lang="es-AR" sz="24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Rest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3" name="Google Shape;570;p162">
            <a:extLst>
              <a:ext uri="{FF2B5EF4-FFF2-40B4-BE49-F238E27FC236}">
                <a16:creationId xmlns:a16="http://schemas.microsoft.com/office/drawing/2014/main" id="{85194B7C-F8D0-82FB-24F6-AFB79256C1C4}"/>
              </a:ext>
            </a:extLst>
          </p:cNvPr>
          <p:cNvSpPr txBox="1"/>
          <p:nvPr/>
        </p:nvSpPr>
        <p:spPr>
          <a:xfrm rot="709178">
            <a:off x="6238113" y="3486315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mongoose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570;p162">
            <a:extLst>
              <a:ext uri="{FF2B5EF4-FFF2-40B4-BE49-F238E27FC236}">
                <a16:creationId xmlns:a16="http://schemas.microsoft.com/office/drawing/2014/main" id="{527192AA-71FF-DCC2-DDE4-71B2038F53DE}"/>
              </a:ext>
            </a:extLst>
          </p:cNvPr>
          <p:cNvSpPr txBox="1"/>
          <p:nvPr/>
        </p:nvSpPr>
        <p:spPr>
          <a:xfrm rot="21237293">
            <a:off x="-468432" y="3739189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i="0" u="none" strike="noStrike" cap="none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ExpressJS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570;p162">
            <a:extLst>
              <a:ext uri="{FF2B5EF4-FFF2-40B4-BE49-F238E27FC236}">
                <a16:creationId xmlns:a16="http://schemas.microsoft.com/office/drawing/2014/main" id="{65EED106-7559-27CE-D30C-D485C1F70C3A}"/>
              </a:ext>
            </a:extLst>
          </p:cNvPr>
          <p:cNvSpPr txBox="1"/>
          <p:nvPr/>
        </p:nvSpPr>
        <p:spPr>
          <a:xfrm rot="171302">
            <a:off x="-436569" y="818829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i="0" u="none" strike="noStrike" cap="none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MongoDB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570;p162">
            <a:extLst>
              <a:ext uri="{FF2B5EF4-FFF2-40B4-BE49-F238E27FC236}">
                <a16:creationId xmlns:a16="http://schemas.microsoft.com/office/drawing/2014/main" id="{898081FB-D7CB-9BA0-9F71-C7FC38D88F33}"/>
              </a:ext>
            </a:extLst>
          </p:cNvPr>
          <p:cNvSpPr txBox="1"/>
          <p:nvPr/>
        </p:nvSpPr>
        <p:spPr>
          <a:xfrm>
            <a:off x="1286107" y="2123860"/>
            <a:ext cx="5925015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Repaso general de temas vistos en clase</a:t>
            </a:r>
            <a:endParaRPr sz="6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065654" y="1168980"/>
            <a:ext cx="6490178" cy="264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04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Express-Routers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1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endParaRPr lang="es" sz="18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48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file-system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1A0DCD0A-C71C-56AD-1FE3-D76D1FAF8AF9}"/>
              </a:ext>
            </a:extLst>
          </p:cNvPr>
          <p:cNvSpPr txBox="1"/>
          <p:nvPr/>
        </p:nvSpPr>
        <p:spPr>
          <a:xfrm rot="21177530">
            <a:off x="6205924" y="1433514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multer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3" name="Google Shape;570;p162">
            <a:extLst>
              <a:ext uri="{FF2B5EF4-FFF2-40B4-BE49-F238E27FC236}">
                <a16:creationId xmlns:a16="http://schemas.microsoft.com/office/drawing/2014/main" id="{85194B7C-F8D0-82FB-24F6-AFB79256C1C4}"/>
              </a:ext>
            </a:extLst>
          </p:cNvPr>
          <p:cNvSpPr txBox="1"/>
          <p:nvPr/>
        </p:nvSpPr>
        <p:spPr>
          <a:xfrm rot="709178">
            <a:off x="6238113" y="3174082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routers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570;p162">
            <a:extLst>
              <a:ext uri="{FF2B5EF4-FFF2-40B4-BE49-F238E27FC236}">
                <a16:creationId xmlns:a16="http://schemas.microsoft.com/office/drawing/2014/main" id="{527192AA-71FF-DCC2-DDE4-71B2038F53DE}"/>
              </a:ext>
            </a:extLst>
          </p:cNvPr>
          <p:cNvSpPr txBox="1"/>
          <p:nvPr/>
        </p:nvSpPr>
        <p:spPr>
          <a:xfrm rot="21237293">
            <a:off x="-468432" y="3538469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i="0" u="none" strike="noStrike" cap="none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ExpressJS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570;p162">
            <a:extLst>
              <a:ext uri="{FF2B5EF4-FFF2-40B4-BE49-F238E27FC236}">
                <a16:creationId xmlns:a16="http://schemas.microsoft.com/office/drawing/2014/main" id="{65EED106-7559-27CE-D30C-D485C1F70C3A}"/>
              </a:ext>
            </a:extLst>
          </p:cNvPr>
          <p:cNvSpPr txBox="1"/>
          <p:nvPr/>
        </p:nvSpPr>
        <p:spPr>
          <a:xfrm rot="171302">
            <a:off x="-436569" y="1160799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i="0" u="none" strike="noStrike" cap="none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class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570;p162">
            <a:extLst>
              <a:ext uri="{FF2B5EF4-FFF2-40B4-BE49-F238E27FC236}">
                <a16:creationId xmlns:a16="http://schemas.microsoft.com/office/drawing/2014/main" id="{898081FB-D7CB-9BA0-9F71-C7FC38D88F33}"/>
              </a:ext>
            </a:extLst>
          </p:cNvPr>
          <p:cNvSpPr txBox="1"/>
          <p:nvPr/>
        </p:nvSpPr>
        <p:spPr>
          <a:xfrm>
            <a:off x="3900740" y="3937781"/>
            <a:ext cx="3188894" cy="84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Repaso general de temas vistos en clase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504841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10"/>
          <p:cNvSpPr txBox="1"/>
          <p:nvPr/>
        </p:nvSpPr>
        <p:spPr>
          <a:xfrm>
            <a:off x="475499" y="89159"/>
            <a:ext cx="6237535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Ejercicio: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0" name="Google Shape;510;p110"/>
          <p:cNvSpPr txBox="1"/>
          <p:nvPr/>
        </p:nvSpPr>
        <p:spPr>
          <a:xfrm>
            <a:off x="540963" y="838511"/>
            <a:ext cx="3832200" cy="4122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Desarrolle una solución backend que de soporte a un sistema educativo compuesto de cursos, carreras, y alumnos.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dirty="0">
                <a:latin typeface="DM Sans"/>
                <a:ea typeface="DM Sans"/>
                <a:cs typeface="DM Sans"/>
                <a:sym typeface="DM Sans"/>
              </a:rPr>
              <a:t>El sistema debe contar con un CRUD de cada entidad, alojado cada uno en su correspondiente </a:t>
            </a:r>
            <a:r>
              <a:rPr lang="es-AR" dirty="0" err="1">
                <a:latin typeface="DM Sans"/>
                <a:ea typeface="DM Sans"/>
                <a:cs typeface="DM Sans"/>
                <a:sym typeface="DM Sans"/>
              </a:rPr>
              <a:t>router</a:t>
            </a:r>
            <a:r>
              <a:rPr lang="es-AR" dirty="0">
                <a:latin typeface="DM Sans"/>
                <a:ea typeface="DM Sans"/>
                <a:cs typeface="DM Sans"/>
                <a:sym typeface="DM Sans"/>
              </a:rPr>
              <a:t>. Cada alumno debe tener asociada una carrera, a generarse en el momento del alta del estudiante. </a:t>
            </a:r>
            <a:br>
              <a:rPr lang="es-AR" dirty="0">
                <a:latin typeface="DM Sans"/>
                <a:ea typeface="DM Sans"/>
                <a:cs typeface="DM Sans"/>
                <a:sym typeface="DM Sans"/>
              </a:rPr>
            </a:br>
            <a:r>
              <a:rPr lang="es-AR" dirty="0"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-AR" dirty="0" err="1">
                <a:latin typeface="DM Sans"/>
                <a:ea typeface="DM Sans"/>
                <a:cs typeface="DM Sans"/>
                <a:sym typeface="DM Sans"/>
              </a:rPr>
              <a:t>router</a:t>
            </a:r>
            <a:r>
              <a:rPr lang="es-AR" dirty="0">
                <a:latin typeface="DM Sans"/>
                <a:ea typeface="DM Sans"/>
                <a:cs typeface="DM Sans"/>
                <a:sym typeface="DM Sans"/>
              </a:rPr>
              <a:t> de carreras debe permitir asociar cursos a la carrera, dentro de la propiedad “cursando”.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s-AR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esta forma, un alumno tendrá siempre, desde el momento del alta, una carrera, que podrá estar compuesta por uno o más cursos.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1" name="Google Shape;511;p110"/>
          <p:cNvSpPr txBox="1"/>
          <p:nvPr/>
        </p:nvSpPr>
        <p:spPr>
          <a:xfrm>
            <a:off x="4770838" y="838511"/>
            <a:ext cx="3832200" cy="306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Generar solo las rutas principales del CRUD: alta alumno, listado alumnos. Alta carreras, listado carreras, añadir curso a carrera. Alta de curso, listado de cursos. </a:t>
            </a:r>
            <a:b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Todo tiene que poder probarse desde </a:t>
            </a:r>
            <a:r>
              <a:rPr lang="es-AR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postman</a:t>
            </a: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Circuito a probar: Alta alumno (debe asignársele en este proceso una carrera), alta de cursos. Listado de alumno por nombre (debe mostrar el id carrera en la response). Añadir cursos a una carrera. Listar alumno y sus cursos asociados.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 persistencia en archivos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10"/>
          <p:cNvSpPr txBox="1"/>
          <p:nvPr/>
        </p:nvSpPr>
        <p:spPr>
          <a:xfrm>
            <a:off x="475499" y="356784"/>
            <a:ext cx="6237535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Ejercicio: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0" name="Google Shape;510;p110"/>
          <p:cNvSpPr txBox="1"/>
          <p:nvPr/>
        </p:nvSpPr>
        <p:spPr>
          <a:xfrm>
            <a:off x="540963" y="1173047"/>
            <a:ext cx="8261066" cy="303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b="1" i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 resumida ejercicio afterClass 03</a:t>
            </a:r>
            <a:r>
              <a:rPr lang="es" sz="18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Desarrolle una solución backend que de soporte a un sistema educativo compuesto de cursos, carreras, y alumnos.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AR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 b="1" i="1" dirty="0">
                <a:latin typeface="DM Sans"/>
                <a:ea typeface="DM Sans"/>
                <a:cs typeface="DM Sans"/>
                <a:sym typeface="DM Sans"/>
              </a:rPr>
              <a:t>Consignas </a:t>
            </a:r>
            <a:r>
              <a:rPr lang="es-AR" sz="1800" b="1" i="1" dirty="0" err="1">
                <a:latin typeface="DM Sans"/>
                <a:ea typeface="DM Sans"/>
                <a:cs typeface="DM Sans"/>
                <a:sym typeface="DM Sans"/>
              </a:rPr>
              <a:t>afterClass</a:t>
            </a:r>
            <a:r>
              <a:rPr lang="es-AR" sz="1800" b="1" i="1" dirty="0">
                <a:latin typeface="DM Sans"/>
                <a:ea typeface="DM Sans"/>
                <a:cs typeface="DM Sans"/>
                <a:sym typeface="DM Sans"/>
              </a:rPr>
              <a:t> 04: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dirty="0">
                <a:latin typeface="DM Sans"/>
                <a:ea typeface="DM Sans"/>
                <a:cs typeface="DM Sans"/>
                <a:sym typeface="DM Sans"/>
              </a:rPr>
              <a:t>Partiendo del servidor desarrollado en el </a:t>
            </a:r>
            <a:r>
              <a:rPr lang="es-AR" dirty="0" err="1">
                <a:latin typeface="DM Sans"/>
                <a:ea typeface="DM Sans"/>
                <a:cs typeface="DM Sans"/>
                <a:sym typeface="DM Sans"/>
              </a:rPr>
              <a:t>afterClass</a:t>
            </a:r>
            <a:r>
              <a:rPr lang="es-AR" dirty="0">
                <a:latin typeface="DM Sans"/>
                <a:ea typeface="DM Sans"/>
                <a:cs typeface="DM Sans"/>
                <a:sym typeface="DM Sans"/>
              </a:rPr>
              <a:t> anterior, configurar una vista que permita a un alumno seleccionar materias, y que estas se agreguen a su carrera.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AR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dirty="0">
                <a:latin typeface="DM Sans"/>
                <a:ea typeface="DM Sans"/>
                <a:cs typeface="DM Sans"/>
                <a:sym typeface="DM Sans"/>
              </a:rPr>
              <a:t>Generar un sistema que permita al alumno, conectado a la vista mencionada en el enunciado anterior, mantener el listado de cursos disponible actualizado. Entiéndase: actualizar el listado de cursos, en caso de que se produjese el alta de alguno. 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871567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7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Javascript y ES8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>
          <a:extLst>
            <a:ext uri="{FF2B5EF4-FFF2-40B4-BE49-F238E27FC236}">
              <a16:creationId xmlns:a16="http://schemas.microsoft.com/office/drawing/2014/main" id="{484E1EA4-1484-CB0C-FDD2-B529E5CD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>
            <a:extLst>
              <a:ext uri="{FF2B5EF4-FFF2-40B4-BE49-F238E27FC236}">
                <a16:creationId xmlns:a16="http://schemas.microsoft.com/office/drawing/2014/main" id="{78278D4F-E6BE-4EBD-C53F-CE93934AAA37}"/>
              </a:ext>
            </a:extLst>
          </p:cNvPr>
          <p:cNvSpPr txBox="1"/>
          <p:nvPr/>
        </p:nvSpPr>
        <p:spPr>
          <a:xfrm>
            <a:off x="1461288" y="16482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 Archivos </a:t>
            </a:r>
            <a:r>
              <a:rPr lang="es" sz="4000" b="1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dependencia fs</a:t>
            </a:r>
            <a:endParaRPr sz="4000" b="1" i="0" u="none" strike="noStrike" cap="none" dirty="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889473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2742</TotalTime>
  <Words>508</Words>
  <Application>Microsoft Office PowerPoint</Application>
  <PresentationFormat>Presentación en pantalla (16:9)</PresentationFormat>
  <Paragraphs>48</Paragraphs>
  <Slides>11</Slides>
  <Notes>11</Notes>
  <HiddenSlides>5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11</vt:i4>
      </vt:variant>
    </vt:vector>
  </HeadingPairs>
  <TitlesOfParts>
    <vt:vector size="20" baseType="lpstr">
      <vt:lpstr>DM Sans</vt:lpstr>
      <vt:lpstr>Helvetica Neue Light</vt:lpstr>
      <vt:lpstr>Ink Free</vt:lpstr>
      <vt:lpstr>Arial</vt:lpstr>
      <vt:lpstr>Anton</vt:lpstr>
      <vt:lpstr>Simple Light</vt:lpstr>
      <vt:lpstr>Coderhouse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42</cp:revision>
  <dcterms:modified xsi:type="dcterms:W3CDTF">2024-09-03T15:33:02Z</dcterms:modified>
</cp:coreProperties>
</file>